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  <p:sldMasterId id="2147483720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65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3AAC3-AE9A-4178-9990-965A68BBB9C3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068-4A9A-4E53-B376-DC97F9658F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13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FA068-4A9A-4E53-B376-DC97F9658FB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7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GB" dirty="0"/>
              <a:t>String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</a:t>
            </a:r>
            <a:r>
              <a:rPr lang="en-GB" dirty="0"/>
              <a:t>List&lt;Book&gt;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books;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void Reply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GB" dirty="0" err="1"/>
              <a:t>.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GB" dirty="0" err="1"/>
              <a:t>ArrayList</a:t>
            </a:r>
            <a:r>
              <a:rPr lang="en-GB" dirty="0"/>
              <a:t>&lt;&gt;()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Consumer&lt;String&gt;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 code -&gt;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GB" dirty="0" err="1"/>
              <a:t>.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 code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Supplier&lt;String&gt;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 () -&gt;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en-GB" dirty="0"/>
              <a:t>Function&lt;String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dirty="0"/>
              <a:t>String&gt;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reply </a:t>
            </a:r>
            <a:r>
              <a:rPr lang="en-GB" dirty="0"/>
              <a:t>=</a:t>
            </a:r>
            <a:br>
              <a:rPr lang="en-GB" dirty="0"/>
            </a:br>
            <a:r>
              <a:rPr lang="en-GB" dirty="0"/>
              <a:t>        code -&gt;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GB" dirty="0" err="1"/>
              <a:t>.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 code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en-GB" dirty="0"/>
              <a:t>Function&lt;List&lt;Book&gt;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dirty="0"/>
              <a:t>Book&gt;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SetAndGetBook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</a:t>
            </a:r>
            <a:br>
              <a:rPr lang="en-GB" dirty="0"/>
            </a:br>
            <a:r>
              <a:rPr lang="en-GB" dirty="0"/>
              <a:t>        books -&gt; (Book)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GB" dirty="0" err="1"/>
              <a:t>.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= books)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GB" dirty="0"/>
              <a:t>List&lt;Book&gt;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getBooks</a:t>
            </a:r>
            <a:r>
              <a:rPr lang="en-GB" dirty="0"/>
              <a:t>() {</a:t>
            </a:r>
            <a:br>
              <a:rPr lang="en-GB" dirty="0"/>
            </a:br>
            <a:r>
              <a:rPr lang="en-GB" dirty="0"/>
              <a:t>  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books;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reply2</a:t>
            </a:r>
            <a:r>
              <a:rPr lang="en-GB" dirty="0"/>
              <a:t>(</a:t>
            </a:r>
            <a:r>
              <a:rPr lang="en-GB" dirty="0" err="1"/>
              <a:t>OutputStream</a:t>
            </a:r>
            <a:r>
              <a:rPr lang="en-GB" dirty="0"/>
              <a:t> out)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throws </a:t>
            </a:r>
            <a:r>
              <a:rPr lang="en-GB" dirty="0" err="1"/>
              <a:t>IOException</a:t>
            </a:r>
            <a:r>
              <a:rPr lang="en-GB" dirty="0"/>
              <a:t> {</a:t>
            </a:r>
            <a:br>
              <a:rPr lang="en-GB" dirty="0"/>
            </a:br>
            <a:r>
              <a:rPr lang="en-GB" dirty="0"/>
              <a:t>  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</a:t>
            </a:r>
            <a:r>
              <a:rPr lang="en-GB" dirty="0"/>
              <a:t>(out)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FA068-4A9A-4E53-B376-DC97F9658FB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7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64AE-2BBC-4071-8364-498331F58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4B3F7-3621-4FD1-A82D-353797C3A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9287-63A3-42B1-A13B-07DC50F0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9757-8287-4EE6-A6E4-9DA0F806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DBC39-53DB-4A18-80BF-BCBB1D62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9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16CB-9A10-4237-88A8-89FF55B6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AB9DA-D905-4195-9B2D-23F45A4DD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DC06F-0682-4685-93E2-1DCE9D19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A077B-59C5-4786-97CF-2527C673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62C5B-E40E-499A-96C9-0D7CB379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15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60B13-6C1F-4119-AD61-ADB5F2A01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39D4E-934E-4AAD-8CA3-8E4973E78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F07A9-A27E-4C25-9567-37DF2375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E6B5E-3DFC-4B20-9A84-F9CB6B50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F5B4D-61F0-4E29-8EF1-808CB846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30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460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44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72007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018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480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22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30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2673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20F5-3A73-4527-A4F4-553BC250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3EE2-1878-40DD-B6C3-F5F0A40D1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1356E-A6CB-4569-BCC0-677D0C07F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D6B22-F398-46F4-A9FE-0B4F6C24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2FD02-E7E0-45B9-8BBA-99B96084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766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226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461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907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56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5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28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708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45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411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17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8BEB-19B8-4F20-A992-15C50F94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CBC40-CD67-4B9E-BBCA-B8FCEFDB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097AB-855E-4A65-B015-09FEDBFF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54ED1-EA14-4A0E-B7F8-FC06120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46CA3-55F1-4BFD-BF55-4A7EE267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449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657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7291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047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52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577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9667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759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47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992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02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B98-FBBC-4BB9-B65F-911B451A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1472-EAA9-4292-B8E8-BB3EC13B2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F629E-1A9B-4E26-92A9-2BE554BE8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C2444-C1F4-42A5-B6D2-2EC8F32E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DD947-7685-4D5D-9B3F-D5413748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A747-FE0A-456A-99C3-F3E729F4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1972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88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3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0121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4922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17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1267-74BA-444F-9695-AEB6C850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73BE1-033D-4847-989A-F7DC9B13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974F7-546D-4187-8897-AD27281F1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2848E-78CA-459E-8683-A21D1286A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E569C-5113-4372-BBBA-842A13150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2B0A6-ED22-4AB8-89CA-D6EC77C2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051AC-A90F-4017-B7CF-A28B25DB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A7218-3FB5-4745-914A-27D93E58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38A9-DA1E-428D-98F8-4A65256A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B713C-41D4-4A55-8C28-783200FD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8B385-4CB4-4A4F-914E-FEA2ADFF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D5F97-F149-4E74-91A2-C3497ABB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5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FC449-526A-4A23-8C3F-0CC3EC66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3AA86-4F25-41B0-8214-61AB2DFB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59398-F7BE-4A13-8429-2463392B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7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E4A1-C08B-4201-B69A-D2CABB83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5810-BA1E-4B5E-BB32-E93CA9BF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5BA00-94D2-4677-A5F2-3004D8E74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D905C-3831-42AC-BFBE-BBAC4150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363FA-D611-4938-817A-88B3BFA1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4136F-E45A-4159-ADD8-DAE7A704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31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05EA-E046-4338-9A99-9B46A8F4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33D14-63D9-4AF6-ACC6-33E3AA6D1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E672C-994C-4E1C-B4B5-26CCB6CDC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E2FAF-B0C4-4A75-872F-C6FD296C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2A6F8-6E94-4BF9-B0B2-CB1EA312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2B7D-8041-45EA-BE7E-EB8A4919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26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3DDC0-EC1C-4B44-98D3-035102F7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074F-84D7-45C1-ABF5-FCE9E7B70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D95C1-7D68-4436-9001-8FE7244A1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D9EA-7B12-4210-8F61-9B15BD19A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38C9-48FA-4293-BF3C-2AA130FED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98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7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83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004C334-43D4-4C76-AF7C-3B6427E174E9}" type="datetimeFigureOut">
              <a:rPr lang="en-GB" smtClean="0"/>
              <a:t>28/05/2020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F48036-D852-417C-A912-735F0A04BBC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553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82B5AC8-664B-4875-B502-612D4E55D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4" t="29282" r="17522" b="17119"/>
          <a:stretch/>
        </p:blipFill>
        <p:spPr>
          <a:xfrm>
            <a:off x="0" y="0"/>
            <a:ext cx="12192000" cy="6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A76EE-AAE9-4E3C-99AF-6C889AE3712F}"/>
              </a:ext>
            </a:extLst>
          </p:cNvPr>
          <p:cNvSpPr txBox="1"/>
          <p:nvPr/>
        </p:nvSpPr>
        <p:spPr>
          <a:xfrm>
            <a:off x="4916251" y="1231506"/>
            <a:ext cx="6338958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Learning outcomes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39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F7A2529-C350-4913-884E-A3D8ABD40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41" y="81930"/>
            <a:ext cx="5236790" cy="66941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Callbacks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hello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"John"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null,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 -&gt;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is not provided for "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values)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hello2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"John"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null,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-&gt;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is not provided"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hello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firtsname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Consumer&lt;String&gt; callback){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firtsname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       if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callback.accept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firtsname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void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hello2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firtsname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Runnable callback){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firtsname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callback.run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39B844-B120-4B05-9AF3-195BD55FB47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608948" y="905233"/>
            <a:ext cx="5854045" cy="169277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imperative approach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isphonenumvalid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phonenumber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phonenumber.startsWith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"07"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&amp;&amp;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phonenumber.length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</a:t>
            </a:r>
            <a:r>
              <a:rPr lang="en-US" altLang="en-US" sz="1300" dirty="0">
                <a:solidFill>
                  <a:srgbClr val="808080"/>
                </a:solidFill>
                <a:latin typeface="JetBrains Mono"/>
              </a:rPr>
              <a:t>declarative approach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Predicate&lt;String&gt;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isphonenumvalidPredicate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phonenum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phonenum.startsWith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"07"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&amp;&amp;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phonenum.length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47F673-F713-46ED-9548-C79B683D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947" y="3429000"/>
            <a:ext cx="5854046" cy="12926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BiConsumer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&lt;customer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greetCustomerConsumerv2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(customer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showphonenum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"Hello 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customer.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customerName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", thanks for registering phone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numbner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showphonenum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?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customer.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customerPhoneNumber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   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"**************"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28F227-9D6B-4D90-8A3C-28030305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948" y="5538462"/>
            <a:ext cx="5854045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List&lt;Person&gt; females2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people.stream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.filter(person -&gt;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FEMALE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.equals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gender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.collect(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females2.forEach(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C0538-E0C4-41CA-9971-23FE13A3B960}"/>
              </a:ext>
            </a:extLst>
          </p:cNvPr>
          <p:cNvSpPr txBox="1"/>
          <p:nvPr/>
        </p:nvSpPr>
        <p:spPr>
          <a:xfrm>
            <a:off x="5608948" y="5033842"/>
            <a:ext cx="161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Black" panose="020B0A04020102020204" pitchFamily="34" charset="0"/>
              </a:rPr>
              <a:t>Stream: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64648-8F77-4B95-956A-4B76F9E4A898}"/>
              </a:ext>
            </a:extLst>
          </p:cNvPr>
          <p:cNvSpPr txBox="1"/>
          <p:nvPr/>
        </p:nvSpPr>
        <p:spPr>
          <a:xfrm>
            <a:off x="5608946" y="2903578"/>
            <a:ext cx="436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Aharoni" panose="020B0604020202020204" pitchFamily="2" charset="-79"/>
                <a:cs typeface="Aharoni" panose="020B0604020202020204" pitchFamily="2" charset="-79"/>
              </a:rPr>
              <a:t>Java.util.function</a:t>
            </a:r>
            <a:r>
              <a:rPr lang="en-GB" sz="2400" dirty="0">
                <a:latin typeface="Aharoni" panose="020B0604020202020204" pitchFamily="2" charset="-79"/>
                <a:cs typeface="Aharoni" panose="020B0604020202020204" pitchFamily="2" charset="-79"/>
              </a:rPr>
              <a:t> package: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82D3-6463-4B9F-B7D7-291E70B92E59}"/>
              </a:ext>
            </a:extLst>
          </p:cNvPr>
          <p:cNvSpPr txBox="1"/>
          <p:nvPr/>
        </p:nvSpPr>
        <p:spPr>
          <a:xfrm>
            <a:off x="5608946" y="271544"/>
            <a:ext cx="4562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  <a:cs typeface="Aldhabi" panose="020B0604020202020204" pitchFamily="2" charset="-78"/>
              </a:rPr>
              <a:t>Imperative vs. Declarative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C46574-BCAE-4B12-B36B-1238F876E73E}"/>
              </a:ext>
            </a:extLst>
          </p:cNvPr>
          <p:cNvSpPr/>
          <p:nvPr/>
        </p:nvSpPr>
        <p:spPr>
          <a:xfrm>
            <a:off x="11778807" y="-105611"/>
            <a:ext cx="516903" cy="706922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9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158FA51-E4F5-4C19-87AC-4B4705FF8F6D}"/>
              </a:ext>
            </a:extLst>
          </p:cNvPr>
          <p:cNvSpPr txBox="1"/>
          <p:nvPr/>
        </p:nvSpPr>
        <p:spPr>
          <a:xfrm>
            <a:off x="1717507" y="1316890"/>
            <a:ext cx="4606394" cy="422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OOP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99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5CE108-0188-42E3-9DFB-24F0E4E7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36" y="993216"/>
            <a:ext cx="3393649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author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Book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(Long 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author)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this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author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author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A0313-F443-4F47-A8EE-15BF7A5B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36" y="3570504"/>
            <a:ext cx="4100660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Book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code)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Book book)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book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6A8D26-FC91-4378-BE57-2578D5270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516" y="1575459"/>
            <a:ext cx="4581427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"waiting for a client..."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Socket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socket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serverSocket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.accept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ClientHandler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clientHandler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ClientHandler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clientHandler.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clientHandling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(socket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clientHandler.start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e.printStackTrace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C89B4-D137-4226-9250-EF9F5F027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516" y="4974472"/>
            <a:ext cx="387441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objectOutputStream.writeObject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(request)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reply2 reply = (reply2)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objectInputStream.readObject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List&lt;Book&gt; books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reply.getBooks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3A7C6-EAB6-4DDA-8849-8275B4B14D1D}"/>
              </a:ext>
            </a:extLst>
          </p:cNvPr>
          <p:cNvSpPr txBox="1"/>
          <p:nvPr/>
        </p:nvSpPr>
        <p:spPr>
          <a:xfrm>
            <a:off x="188536" y="246799"/>
            <a:ext cx="4279770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We create the easy OOP project with Book as object, Request and with Sockets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B81ED-B2E9-4719-9DD2-55B15D44B84A}"/>
              </a:ext>
            </a:extLst>
          </p:cNvPr>
          <p:cNvSpPr txBox="1"/>
          <p:nvPr/>
        </p:nvSpPr>
        <p:spPr>
          <a:xfrm>
            <a:off x="3667028" y="1113794"/>
            <a:ext cx="1734532" cy="14773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Create Book, Request, Reply classes.</a:t>
            </a:r>
          </a:p>
          <a:p>
            <a:r>
              <a:rPr lang="en-GB" dirty="0"/>
              <a:t>The Reply() can be changed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F4FAC-5C94-488F-A7E2-C3080D6270D0}"/>
              </a:ext>
            </a:extLst>
          </p:cNvPr>
          <p:cNvSpPr txBox="1"/>
          <p:nvPr/>
        </p:nvSpPr>
        <p:spPr>
          <a:xfrm>
            <a:off x="7098383" y="232657"/>
            <a:ext cx="4675695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Write usual Client – Server classes, with no changes. After we change the </a:t>
            </a:r>
            <a:r>
              <a:rPr lang="en-GB" dirty="0" err="1"/>
              <a:t>ClientHandler</a:t>
            </a:r>
            <a:r>
              <a:rPr lang="en-GB" dirty="0"/>
              <a:t> and reply class to functional style. We just slightly edit the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DD139-DD7A-4538-B2D6-2E45C5F8F8C2}"/>
              </a:ext>
            </a:extLst>
          </p:cNvPr>
          <p:cNvSpPr/>
          <p:nvPr/>
        </p:nvSpPr>
        <p:spPr>
          <a:xfrm>
            <a:off x="2036190" y="55810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8CEEB-F3D0-4854-B996-FC0AFA99FFC4}"/>
              </a:ext>
            </a:extLst>
          </p:cNvPr>
          <p:cNvSpPr txBox="1"/>
          <p:nvPr/>
        </p:nvSpPr>
        <p:spPr>
          <a:xfrm>
            <a:off x="7098383" y="4190514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ServerApp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A4106-8F5F-4DCC-A8F9-68C33AE1390D}"/>
              </a:ext>
            </a:extLst>
          </p:cNvPr>
          <p:cNvSpPr txBox="1"/>
          <p:nvPr/>
        </p:nvSpPr>
        <p:spPr>
          <a:xfrm>
            <a:off x="7178510" y="640307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ClientApp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B069B5-3899-4E60-ACB8-ADF955AAB239}"/>
              </a:ext>
            </a:extLst>
          </p:cNvPr>
          <p:cNvSpPr/>
          <p:nvPr/>
        </p:nvSpPr>
        <p:spPr>
          <a:xfrm>
            <a:off x="5745638" y="0"/>
            <a:ext cx="103695" cy="67724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A7566C-DE59-4903-BD05-5B8381FAE38F}"/>
              </a:ext>
            </a:extLst>
          </p:cNvPr>
          <p:cNvSpPr/>
          <p:nvPr/>
        </p:nvSpPr>
        <p:spPr>
          <a:xfrm>
            <a:off x="5912182" y="85598"/>
            <a:ext cx="94268" cy="67724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DBD947-2D38-4FE7-8FBC-90BACB236315}"/>
              </a:ext>
            </a:extLst>
          </p:cNvPr>
          <p:cNvSpPr/>
          <p:nvPr/>
        </p:nvSpPr>
        <p:spPr>
          <a:xfrm>
            <a:off x="6053580" y="0"/>
            <a:ext cx="94268" cy="67724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01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990030-DC70-42C3-A4EE-F22BFA7D2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879" y="2071552"/>
            <a:ext cx="4317476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List&lt;Book&gt;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Consumer&lt;String&gt;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setCode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code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Supplier&lt;String&gt;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getCode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-&gt;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reply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code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Function&lt;List&lt;Book&gt;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Book&gt;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SetAndGetBook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books -&gt; (Book)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books)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List&lt;Book&gt;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reply2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out)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(out)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A4FF67-707B-49E2-847E-8D7401BCD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1" y="3029299"/>
            <a:ext cx="4540576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Optional&lt;Request&gt;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Request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Optional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ofNullable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(request)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.map((Request ret) 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objectInputStream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.readObject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ClassNotFoundException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|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e.printStackTrace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RuntimeException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49E4B-475A-430C-9D3B-77980A34F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1" y="289271"/>
            <a:ext cx="4540576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&lt;Socket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List&lt;Book&gt;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Predicate&lt;Socket&gt;&gt;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clientHandling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(socket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books) -&gt;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socket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socket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try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objectOutputStream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socket.getOutputStream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objectInputStream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socket.getInputStream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e.printStackTrace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books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return null;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F28E9-3F47-4536-BBAC-4259695E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020" y="289271"/>
            <a:ext cx="4540576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reply2&gt; exception = reply 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objectOutputStream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.writeObject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(reply)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e.printStackTrace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8446B-7D71-4ABA-9366-1195323EAD43}"/>
              </a:ext>
            </a:extLst>
          </p:cNvPr>
          <p:cNvSpPr txBox="1"/>
          <p:nvPr/>
        </p:nvSpPr>
        <p:spPr>
          <a:xfrm>
            <a:off x="10133807" y="760611"/>
            <a:ext cx="17062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badi Extra Light" panose="020B0604020202020204" pitchFamily="34" charset="0"/>
              </a:rPr>
              <a:t>In </a:t>
            </a:r>
            <a:r>
              <a:rPr lang="en-GB" dirty="0" err="1">
                <a:latin typeface="Abadi Extra Light" panose="020B0604020202020204" pitchFamily="34" charset="0"/>
              </a:rPr>
              <a:t>ClientHandler</a:t>
            </a:r>
            <a:r>
              <a:rPr lang="en-GB" dirty="0">
                <a:latin typeface="Abadi Extra Light" panose="020B0604020202020204" pitchFamily="34" charset="0"/>
              </a:rPr>
              <a:t> we rewrite to function the method, and create our own exceptions with functional style.</a:t>
            </a:r>
          </a:p>
          <a:p>
            <a:r>
              <a:rPr lang="en-GB" dirty="0">
                <a:latin typeface="Abadi Extra Light" panose="020B0604020202020204" pitchFamily="34" charset="0"/>
              </a:rPr>
              <a:t>But everything else stays pretty much the same.  Only in other classes we will call the functions. Just for experiment we changes the reply class as well. </a:t>
            </a:r>
          </a:p>
        </p:txBody>
      </p:sp>
    </p:spTree>
    <p:extLst>
      <p:ext uri="{BB962C8B-B14F-4D97-AF65-F5344CB8AC3E}">
        <p14:creationId xmlns:p14="http://schemas.microsoft.com/office/powerpoint/2010/main" val="41258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5788A-6A19-4952-9312-CC3282271704}"/>
              </a:ext>
            </a:extLst>
          </p:cNvPr>
          <p:cNvSpPr txBox="1"/>
          <p:nvPr/>
        </p:nvSpPr>
        <p:spPr>
          <a:xfrm>
            <a:off x="581191" y="723901"/>
            <a:ext cx="10993549" cy="1428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Discrete Math in functional java style</a:t>
            </a:r>
          </a:p>
        </p:txBody>
      </p:sp>
      <p:pic>
        <p:nvPicPr>
          <p:cNvPr id="6" name="Graphic 5" descr="Variable">
            <a:extLst>
              <a:ext uri="{FF2B5EF4-FFF2-40B4-BE49-F238E27FC236}">
                <a16:creationId xmlns:a16="http://schemas.microsoft.com/office/drawing/2014/main" id="{84C7CF8C-6968-4CE4-8B62-86905F79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57" y="2790605"/>
            <a:ext cx="360273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7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7EE7AE-25FE-414C-9D38-3B8A82346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90" y="187471"/>
            <a:ext cx="529786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operators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-&gt; a &amp;&amp; 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-&gt; a || 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-&gt; a.equals(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&amp;&amp; b.equals(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?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Predicate&lt;Boolean&gt;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a -&gt; !(a)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-&gt; a ^ 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biConditional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b) -&gt; !(a ^ b)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39A37-EF2F-4B62-A382-DB471BC02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32568"/>
            <a:ext cx="5652940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identityLaw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?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: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domination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?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: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idempotent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 -&gt;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p.equals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 ? 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p) ||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p)) 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DoubleNegation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 -&gt; !(!(p))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negationLawAnd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 -&gt;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!(p))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negationLawOr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p -&gt;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!(p))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commutativeAnd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Boolean A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 ==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commutativeOr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Boolean T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 ==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82BB2-A107-4484-A2F4-3CBBADABC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90" y="3280625"/>
            <a:ext cx="5297863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distributiveAnd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 -&gt;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Boolean T =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 ==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false;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interface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apply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A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B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C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default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andThen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Function&lt;?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?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after)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Objects.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requireNonNull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(after)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A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B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C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c) -&gt;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after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.apply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(apply(a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c))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2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4A4D9-1BC7-4FFE-A996-0037293D0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12" y="3855944"/>
            <a:ext cx="5648230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biConditionalEq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Boolean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biCondEq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biConditional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 e1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 e2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biConditional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 e3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 e4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biConditional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List&lt;Boolean&gt; equations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e3)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(e4 == !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biCondEq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equations.get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==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biCondEq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biCondEq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else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false;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DB45CF-A8D1-4532-A88E-96B01C30F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12" y="678286"/>
            <a:ext cx="5731499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TriConsumer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implicationAndOrEq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 -&gt;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Map&lt;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impAndOrEquivalence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HashMap&lt;&gt;()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impAndOrEquivalence.put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impAndOrEquivalence.put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impAndOrEquivalence.put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impAndOrEquivalence.put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TriConsumer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accept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U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JetBrains Mono"/>
              </a:rPr>
              <a:t>V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3F329-746E-40E9-B89A-D25A54C7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2" y="1993893"/>
            <a:ext cx="471968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TriConsumer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resolution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 -&gt;{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3EF93-52E3-449B-BCDD-4E69D3CC973F}"/>
              </a:ext>
            </a:extLst>
          </p:cNvPr>
          <p:cNvSpPr txBox="1"/>
          <p:nvPr/>
        </p:nvSpPr>
        <p:spPr>
          <a:xfrm>
            <a:off x="461912" y="3540608"/>
            <a:ext cx="453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Logical Equivalences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099C-E8D6-42F7-941F-AC8D380D48DA}"/>
              </a:ext>
            </a:extLst>
          </p:cNvPr>
          <p:cNvSpPr txBox="1"/>
          <p:nvPr/>
        </p:nvSpPr>
        <p:spPr>
          <a:xfrm>
            <a:off x="7937369" y="3355942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Rules of Inference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312117C-87E6-42B9-88EC-A0C69A478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1" y="3855944"/>
            <a:ext cx="4719685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BiPredicate&lt;Boolean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modusTonllens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.test(q)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.test(p)))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"~p: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+!(p))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.test(q)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.test(p))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TriConsumer&lt;Boolean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hypotheticalSyllogism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 -&gt;{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.test(p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r))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1ECC520-E61C-4FF5-8803-A2E43BC31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3" y="802246"/>
            <a:ext cx="4719685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BiConsumer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&lt;Boolean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Boolean&gt;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simplification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q) -&gt;{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implication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89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18754-5D1A-473B-B124-88200ECFD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09" y="995494"/>
            <a:ext cx="3676453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Laws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for one input:"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 &lt; row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x++)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identityLaw.test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(p, false);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domination.test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(p, false);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idempotent.apply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(p);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DoubleNegation.apply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(p);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negationLawAnd.apply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(p);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negationLawOr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"%s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%s%n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 =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//testing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&lt; rows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 &lt; columns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++j)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implication.test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][0], 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][1]);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absorptionOr.apply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][0], 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][1]);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biConditionalEq.apply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][0], 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][1]);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modusPonens.test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][0], 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][1]);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associativeAnd.apply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][0], 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][1], 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][2]);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((matrix[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][j] ?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724B-F99B-41C2-AB90-0FE6F027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" t="14042" r="58750" b="17447"/>
          <a:stretch/>
        </p:blipFill>
        <p:spPr>
          <a:xfrm>
            <a:off x="7467258" y="1079770"/>
            <a:ext cx="4426085" cy="4698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30FCF-AAB1-4C07-92F5-0EE7CBA6D968}"/>
              </a:ext>
            </a:extLst>
          </p:cNvPr>
          <p:cNvSpPr txBox="1"/>
          <p:nvPr/>
        </p:nvSpPr>
        <p:spPr>
          <a:xfrm>
            <a:off x="4417677" y="2190562"/>
            <a:ext cx="2490281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badi Extra Light" panose="020B0204020104020204" pitchFamily="34" charset="0"/>
              </a:rPr>
              <a:t>In other class we test the written code, and we got the right results.</a:t>
            </a:r>
          </a:p>
          <a:p>
            <a:pPr algn="ctr"/>
            <a:r>
              <a:rPr lang="en-GB" dirty="0">
                <a:latin typeface="Abadi Extra Light" panose="020B0204020104020204" pitchFamily="34" charset="0"/>
              </a:rPr>
              <a:t>Here are negations operator,  negation law with or statement, </a:t>
            </a:r>
            <a:r>
              <a:rPr lang="en-GB" dirty="0" err="1">
                <a:latin typeface="Abadi Extra Light" panose="020B0204020104020204" pitchFamily="34" charset="0"/>
              </a:rPr>
              <a:t>assosiacitve</a:t>
            </a:r>
            <a:r>
              <a:rPr lang="en-GB" dirty="0">
                <a:latin typeface="Abadi Extra Light" panose="020B0204020104020204" pitchFamily="34" charset="0"/>
              </a:rPr>
              <a:t> law with and statement.</a:t>
            </a:r>
          </a:p>
        </p:txBody>
      </p:sp>
    </p:spTree>
    <p:extLst>
      <p:ext uri="{BB962C8B-B14F-4D97-AF65-F5344CB8AC3E}">
        <p14:creationId xmlns:p14="http://schemas.microsoft.com/office/powerpoint/2010/main" val="396202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4EF281-5CDA-496E-9F0F-3233401AD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29416" r="21598" b="17663"/>
          <a:stretch/>
        </p:blipFill>
        <p:spPr>
          <a:xfrm>
            <a:off x="0" y="2828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25215-C2C2-4783-8263-6FEFCB3B3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3" t="29220" r="17261" b="17447"/>
          <a:stretch/>
        </p:blipFill>
        <p:spPr>
          <a:xfrm>
            <a:off x="0" y="0"/>
            <a:ext cx="12192000" cy="68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1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7F13C9-21CF-4D59-AB29-A0A0A0B80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29278" r="21366" b="16564"/>
          <a:stretch/>
        </p:blipFill>
        <p:spPr>
          <a:xfrm>
            <a:off x="0" y="-1"/>
            <a:ext cx="12192000" cy="69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0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C7CDD9-C345-4D23-A086-FC184822F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29279" r="21521" b="16976"/>
          <a:stretch/>
        </p:blipFill>
        <p:spPr>
          <a:xfrm>
            <a:off x="0" y="-1"/>
            <a:ext cx="12192000" cy="6878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B45DA-848B-43E7-8992-E41C7D025C42}"/>
              </a:ext>
            </a:extLst>
          </p:cNvPr>
          <p:cNvSpPr txBox="1"/>
          <p:nvPr/>
        </p:nvSpPr>
        <p:spPr>
          <a:xfrm>
            <a:off x="386499" y="3664670"/>
            <a:ext cx="114190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ahnschrift SemiLight" panose="020B0502040204020203" pitchFamily="34" charset="0"/>
                <a:cs typeface="Cavolini" panose="020B0502040204020203" pitchFamily="66" charset="0"/>
              </a:rPr>
              <a:t>Thank You for brief attention!</a:t>
            </a:r>
          </a:p>
        </p:txBody>
      </p:sp>
    </p:spTree>
    <p:extLst>
      <p:ext uri="{BB962C8B-B14F-4D97-AF65-F5344CB8AC3E}">
        <p14:creationId xmlns:p14="http://schemas.microsoft.com/office/powerpoint/2010/main" val="12733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D0579F-A14B-442C-A11A-E06068B0C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3" t="29220" r="17340" b="16880"/>
          <a:stretch/>
        </p:blipFill>
        <p:spPr>
          <a:xfrm>
            <a:off x="0" y="0"/>
            <a:ext cx="12192000" cy="6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0B4347-DB60-4653-9877-DB5C27B42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2" t="29504" r="17421" b="17021"/>
          <a:stretch/>
        </p:blipFill>
        <p:spPr>
          <a:xfrm>
            <a:off x="0" y="-1"/>
            <a:ext cx="12192000" cy="687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8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17EC43-FD3D-4B1E-85EB-2AFF2A61E5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29554" r="21598" b="16839"/>
          <a:stretch/>
        </p:blipFill>
        <p:spPr>
          <a:xfrm>
            <a:off x="0" y="-1"/>
            <a:ext cx="12192000" cy="68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A6DD6-B9B5-41CB-8ABD-D8BF407DA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9" t="29141" r="21521" b="17388"/>
          <a:stretch/>
        </p:blipFill>
        <p:spPr>
          <a:xfrm>
            <a:off x="0" y="0"/>
            <a:ext cx="12192000" cy="68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C507E-460B-4A69-8178-C88D7016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29142" r="20284" b="17731"/>
          <a:stretch/>
        </p:blipFill>
        <p:spPr>
          <a:xfrm>
            <a:off x="-1" y="0"/>
            <a:ext cx="12292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E25B26-732C-4583-873E-06F5BB1E0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29690" r="21598" b="17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A306B2-5411-445E-9EED-EA523D541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29690" r="21599" b="16839"/>
          <a:stretch/>
        </p:blipFill>
        <p:spPr>
          <a:xfrm>
            <a:off x="-1" y="0"/>
            <a:ext cx="12199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770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3003</Words>
  <Application>Microsoft Office PowerPoint</Application>
  <PresentationFormat>Widescreen</PresentationFormat>
  <Paragraphs>43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41" baseType="lpstr">
      <vt:lpstr>Abadi Extra Light</vt:lpstr>
      <vt:lpstr>Aharoni</vt:lpstr>
      <vt:lpstr>Arial</vt:lpstr>
      <vt:lpstr>Arial Black</vt:lpstr>
      <vt:lpstr>Arial Rounded MT Bold</vt:lpstr>
      <vt:lpstr>Bahnschrift SemiLight</vt:lpstr>
      <vt:lpstr>Calibri</vt:lpstr>
      <vt:lpstr>Calibri Light</vt:lpstr>
      <vt:lpstr>Gill Sans MT</vt:lpstr>
      <vt:lpstr>Impact</vt:lpstr>
      <vt:lpstr>JetBrains Mono</vt:lpstr>
      <vt:lpstr>Rockwell</vt:lpstr>
      <vt:lpstr>Rockwell Condensed</vt:lpstr>
      <vt:lpstr>Rockwell Extra Bold</vt:lpstr>
      <vt:lpstr>Wingdings</vt:lpstr>
      <vt:lpstr>Wingdings 2</vt:lpstr>
      <vt:lpstr>Office Theme</vt:lpstr>
      <vt:lpstr>Badge</vt:lpstr>
      <vt:lpstr>Wood Type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Milla Uali</dc:creator>
  <cp:lastModifiedBy>Milla Uali</cp:lastModifiedBy>
  <cp:revision>10</cp:revision>
  <dcterms:created xsi:type="dcterms:W3CDTF">2020-05-28T00:56:41Z</dcterms:created>
  <dcterms:modified xsi:type="dcterms:W3CDTF">2020-05-28T06:31:20Z</dcterms:modified>
</cp:coreProperties>
</file>